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5"/>
  </p:notes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5B6E-D81F-4A44-9AFD-8AFB682B1EF3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496F9-DF15-414D-8FC5-6548B61272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082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03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05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6118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12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72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523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28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39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46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5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6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2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0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82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06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10/1/2019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77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0ZprLK1SIc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3 – </a:t>
            </a:r>
            <a:r>
              <a:rPr lang="en-US" dirty="0" smtClean="0"/>
              <a:t>Oct </a:t>
            </a:r>
            <a:r>
              <a:rPr lang="en-US" dirty="0" smtClean="0"/>
              <a:t>1</a:t>
            </a:r>
            <a:r>
              <a:rPr lang="en-US" dirty="0" smtClean="0"/>
              <a:t>, </a:t>
            </a:r>
            <a:r>
              <a:rPr lang="en-US" dirty="0" smtClean="0"/>
              <a:t>2019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6429" y="2544440"/>
            <a:ext cx="10489474" cy="3675756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Do Now  – </a:t>
            </a:r>
          </a:p>
          <a:p>
            <a:pPr lvl="1"/>
            <a:r>
              <a:rPr lang="en-US" sz="2000" b="1" dirty="0" smtClean="0"/>
              <a:t>Retrieve Test Results</a:t>
            </a:r>
          </a:p>
          <a:p>
            <a:pPr lvl="1"/>
            <a:r>
              <a:rPr lang="en-US" sz="2000" b="1" dirty="0" smtClean="0"/>
              <a:t>Review </a:t>
            </a:r>
            <a:r>
              <a:rPr lang="en-US" sz="2000" b="1" dirty="0" smtClean="0"/>
              <a:t>Rubric and Peer evaluation tools that will be used to grade this </a:t>
            </a:r>
            <a:r>
              <a:rPr lang="en-US" sz="2000" b="1" dirty="0" smtClean="0"/>
              <a:t>project</a:t>
            </a:r>
          </a:p>
          <a:p>
            <a:pPr lvl="1"/>
            <a:r>
              <a:rPr lang="en-US" sz="2000" b="1" dirty="0" smtClean="0"/>
              <a:t>Review the Lab Report guidelines to use</a:t>
            </a:r>
            <a:endParaRPr lang="en-US" sz="2000" b="1" dirty="0" smtClean="0"/>
          </a:p>
          <a:p>
            <a:r>
              <a:rPr lang="en-US" sz="2200" b="1" dirty="0" smtClean="0"/>
              <a:t>Today’s Objective </a:t>
            </a:r>
            <a:r>
              <a:rPr lang="en-US" sz="2200" b="1" dirty="0"/>
              <a:t>– </a:t>
            </a:r>
          </a:p>
          <a:p>
            <a:pPr lvl="1"/>
            <a:r>
              <a:rPr lang="en-US" sz="1800" b="1" dirty="0" smtClean="0"/>
              <a:t>Plan 3.2 with a team. </a:t>
            </a:r>
            <a:r>
              <a:rPr lang="en-US" sz="1800" b="1" dirty="0" smtClean="0"/>
              <a:t>2 ea</a:t>
            </a:r>
            <a:r>
              <a:rPr lang="en-US" sz="1800" b="1" dirty="0" smtClean="0"/>
              <a:t>. </a:t>
            </a:r>
            <a:r>
              <a:rPr lang="en-US" sz="1800" b="1" dirty="0" smtClean="0"/>
              <a:t>Let </a:t>
            </a:r>
            <a:r>
              <a:rPr lang="en-US" sz="1800" b="1" dirty="0" smtClean="0"/>
              <a:t>me know team members and chosen gas law.</a:t>
            </a:r>
          </a:p>
          <a:p>
            <a:r>
              <a:rPr lang="en-US" sz="2000" b="1" dirty="0" smtClean="0"/>
              <a:t>Agenda</a:t>
            </a:r>
          </a:p>
          <a:p>
            <a:pPr lvl="1"/>
            <a:r>
              <a:rPr lang="en-US" sz="1800" b="1" dirty="0" smtClean="0"/>
              <a:t>Explore methodologies and </a:t>
            </a:r>
            <a:r>
              <a:rPr lang="en-US" sz="1800" b="1" dirty="0" smtClean="0"/>
              <a:t>equipment </a:t>
            </a:r>
            <a:endParaRPr lang="en-US" sz="1800" b="1" dirty="0" smtClean="0"/>
          </a:p>
          <a:p>
            <a:pPr marL="457200" lvl="1" indent="0">
              <a:buNone/>
            </a:pPr>
            <a:endParaRPr lang="en-US" sz="18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6287328" y="5158800"/>
            <a:ext cx="554706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Assignment:</a:t>
            </a:r>
          </a:p>
          <a:p>
            <a:r>
              <a:rPr lang="en-US" sz="2000" b="1" dirty="0" smtClean="0"/>
              <a:t>What’s </a:t>
            </a:r>
            <a:r>
              <a:rPr lang="en-US" sz="2000" b="1" dirty="0"/>
              <a:t>Due</a:t>
            </a:r>
            <a:r>
              <a:rPr lang="en-US" sz="2000" b="1" dirty="0" smtClean="0"/>
              <a:t>? </a:t>
            </a:r>
          </a:p>
          <a:p>
            <a:r>
              <a:rPr lang="en-US" sz="2000" b="1" dirty="0"/>
              <a:t>	</a:t>
            </a:r>
            <a:r>
              <a:rPr lang="en-US" sz="2000" b="1" dirty="0" smtClean="0"/>
              <a:t>3.2 Perform Gas Law Expt Thurs/Tues</a:t>
            </a:r>
            <a:endParaRPr lang="en-US" b="1" dirty="0"/>
          </a:p>
          <a:p>
            <a:r>
              <a:rPr lang="en-US" sz="1900" b="1" dirty="0"/>
              <a:t>What’s </a:t>
            </a:r>
            <a:r>
              <a:rPr lang="en-US" sz="1900" b="1" dirty="0" smtClean="0"/>
              <a:t>Next?</a:t>
            </a:r>
          </a:p>
          <a:p>
            <a:r>
              <a:rPr lang="en-US" sz="1900" b="1" dirty="0"/>
              <a:t>	</a:t>
            </a:r>
            <a:r>
              <a:rPr lang="en-US" sz="1900" b="1" dirty="0" smtClean="0"/>
              <a:t>Waves, Read IB 4.2 p153-162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287329" y="2276814"/>
            <a:ext cx="554706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3.2 Gas Laws lab directions:</a:t>
            </a:r>
          </a:p>
          <a:p>
            <a:r>
              <a:rPr lang="en-US" sz="2000" b="1" dirty="0" smtClean="0"/>
              <a:t>Evaluate a simple gas law.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 - IA </a:t>
            </a:r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9791720" cy="3416300"/>
          </a:xfrm>
        </p:spPr>
        <p:txBody>
          <a:bodyPr>
            <a:normAutofit/>
          </a:bodyPr>
          <a:lstStyle/>
          <a:p>
            <a:r>
              <a:rPr lang="en-US" b="1" dirty="0" smtClean="0"/>
              <a:t>Tues </a:t>
            </a:r>
            <a:r>
              <a:rPr lang="en-US" b="1" dirty="0" smtClean="0"/>
              <a:t>Oct 1</a:t>
            </a:r>
            <a:r>
              <a:rPr lang="en-US" b="1" dirty="0" smtClean="0"/>
              <a:t>: </a:t>
            </a:r>
            <a:r>
              <a:rPr lang="en-US" b="1" dirty="0" smtClean="0"/>
              <a:t>Pick a research topic. (Here must be the evaluation of a gas law. Your team selects the law to evaluate.)</a:t>
            </a:r>
          </a:p>
          <a:p>
            <a:r>
              <a:rPr lang="en-US" b="1" dirty="0" smtClean="0"/>
              <a:t>Tues Oct 1: Research </a:t>
            </a:r>
            <a:r>
              <a:rPr lang="en-US" b="1" dirty="0" smtClean="0"/>
              <a:t>background material and possible methodologies.</a:t>
            </a:r>
          </a:p>
          <a:p>
            <a:r>
              <a:rPr lang="en-US" b="1" dirty="0" smtClean="0"/>
              <a:t>Thurs </a:t>
            </a:r>
            <a:r>
              <a:rPr lang="en-US" b="1" dirty="0" smtClean="0"/>
              <a:t>Oct 3</a:t>
            </a:r>
            <a:r>
              <a:rPr lang="en-US" b="1" dirty="0" smtClean="0"/>
              <a:t>: </a:t>
            </a:r>
            <a:r>
              <a:rPr lang="en-US" b="1" dirty="0" smtClean="0"/>
              <a:t>Design an experiment. Do a trial run. Modify as needed.</a:t>
            </a:r>
          </a:p>
          <a:p>
            <a:r>
              <a:rPr lang="en-US" b="1" dirty="0" smtClean="0"/>
              <a:t>Thurs </a:t>
            </a:r>
            <a:r>
              <a:rPr lang="en-US" b="1" dirty="0" smtClean="0"/>
              <a:t>Oct 3</a:t>
            </a:r>
            <a:r>
              <a:rPr lang="en-US" b="1" dirty="0" smtClean="0"/>
              <a:t> </a:t>
            </a:r>
            <a:r>
              <a:rPr lang="en-US" b="1" dirty="0" smtClean="0"/>
              <a:t>– Tues </a:t>
            </a:r>
            <a:r>
              <a:rPr lang="en-US" b="1" dirty="0" smtClean="0"/>
              <a:t>Oct 8</a:t>
            </a:r>
            <a:r>
              <a:rPr lang="en-US" b="1" dirty="0" smtClean="0"/>
              <a:t>: </a:t>
            </a:r>
            <a:r>
              <a:rPr lang="en-US" b="1" dirty="0" smtClean="0"/>
              <a:t>Collect data from multiple trials.</a:t>
            </a:r>
          </a:p>
          <a:p>
            <a:r>
              <a:rPr lang="en-US" b="1" dirty="0" smtClean="0"/>
              <a:t>Tues </a:t>
            </a:r>
            <a:r>
              <a:rPr lang="en-US" b="1" dirty="0" smtClean="0"/>
              <a:t>Oct 8</a:t>
            </a:r>
            <a:r>
              <a:rPr lang="en-US" b="1" dirty="0" smtClean="0"/>
              <a:t>: </a:t>
            </a:r>
            <a:r>
              <a:rPr lang="en-US" b="1" dirty="0" smtClean="0"/>
              <a:t>Analyze data. Average results, graphs, statistics, etc..</a:t>
            </a:r>
          </a:p>
          <a:p>
            <a:r>
              <a:rPr lang="en-US" b="1" dirty="0" smtClean="0"/>
              <a:t>Thurs Oct 10: </a:t>
            </a:r>
            <a:r>
              <a:rPr lang="en-US" b="1" dirty="0" smtClean="0"/>
              <a:t>Form conclusions. Did you verify the gas law? Error analysis. % error</a:t>
            </a:r>
          </a:p>
          <a:p>
            <a:r>
              <a:rPr lang="en-US" b="1" dirty="0" smtClean="0"/>
              <a:t>Thurs </a:t>
            </a:r>
            <a:r>
              <a:rPr lang="en-US" b="1" dirty="0" smtClean="0"/>
              <a:t>Oct 10</a:t>
            </a:r>
            <a:r>
              <a:rPr lang="en-US" b="1" dirty="0" smtClean="0"/>
              <a:t>:Write </a:t>
            </a:r>
            <a:r>
              <a:rPr lang="en-US" b="1" dirty="0" smtClean="0"/>
              <a:t>as a 6-12 page paper!!    Due Tues </a:t>
            </a:r>
            <a:r>
              <a:rPr lang="en-US" b="1" dirty="0" smtClean="0"/>
              <a:t>Oct 15.</a:t>
            </a:r>
            <a:r>
              <a:rPr lang="en-US" b="1" dirty="0" smtClean="0"/>
              <a:t> </a:t>
            </a:r>
            <a:r>
              <a:rPr lang="en-US" b="1" u="sng" dirty="0" smtClean="0"/>
              <a:t>One paper per team</a:t>
            </a:r>
            <a:r>
              <a:rPr lang="en-US" b="1" dirty="0" smtClean="0"/>
              <a:t>.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1444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overview/model of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hlinkClick r:id="rId2"/>
              </a:rPr>
              <a:t>https://</a:t>
            </a:r>
            <a:r>
              <a:rPr lang="en-US" sz="2000" b="1" dirty="0" smtClean="0">
                <a:hlinkClick r:id="rId2"/>
              </a:rPr>
              <a:t>www.youtube.com/watch?v=0ZprLK1SIcg</a:t>
            </a:r>
            <a:r>
              <a:rPr lang="en-US" sz="2000" b="1" dirty="0" smtClean="0"/>
              <a:t> Video that shows the process of designing an experiment from deciding on IV and DV to data collection, data processing, and ways to evaluate the results including error analysis.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1620845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34772</TotalTime>
  <Words>245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Ion Boardroom</vt:lpstr>
      <vt:lpstr>Physics 3 – Oct 1, 2019 </vt:lpstr>
      <vt:lpstr>Mini - IA Process</vt:lpstr>
      <vt:lpstr>An overview/model of Design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394</cp:revision>
  <dcterms:created xsi:type="dcterms:W3CDTF">2015-08-11T02:33:52Z</dcterms:created>
  <dcterms:modified xsi:type="dcterms:W3CDTF">2019-10-02T01:54:21Z</dcterms:modified>
</cp:coreProperties>
</file>